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1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4FDD-6A81-4056-8F3F-681E7D1E7FF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D979-9CC3-40EE-95A8-CA6B1B1C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SCRAP MATERIAL to create a new dimension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8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60791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1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2AA70-A041-4D73-83FF-BA327361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96" y="914400"/>
            <a:ext cx="7149904" cy="53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/>
              <a:t>If you're looking to make something useful out of something recycled, you may be surprised by just how many items you can reuse creatively.</a:t>
            </a:r>
          </a:p>
        </p:txBody>
      </p:sp>
    </p:spTree>
    <p:extLst>
      <p:ext uri="{BB962C8B-B14F-4D97-AF65-F5344CB8AC3E}">
        <p14:creationId xmlns:p14="http://schemas.microsoft.com/office/powerpoint/2010/main" val="2060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things can be recycled?</a:t>
            </a:r>
          </a:p>
          <a:p>
            <a:r>
              <a:rPr lang="en-US" dirty="0"/>
              <a:t>Glass bottles.</a:t>
            </a:r>
          </a:p>
          <a:p>
            <a:r>
              <a:rPr lang="en-US" dirty="0"/>
              <a:t>Plastic bottles.</a:t>
            </a:r>
          </a:p>
          <a:p>
            <a:r>
              <a:rPr lang="en-US" dirty="0"/>
              <a:t>Paper rolls (from kitchen towel and toilet paper)</a:t>
            </a:r>
          </a:p>
          <a:p>
            <a:r>
              <a:rPr lang="en-US" dirty="0"/>
              <a:t>Stale bread.</a:t>
            </a:r>
          </a:p>
          <a:p>
            <a:r>
              <a:rPr lang="en-US" dirty="0"/>
              <a:t>Clothes.</a:t>
            </a:r>
          </a:p>
          <a:p>
            <a:r>
              <a:rPr lang="en-US" dirty="0"/>
              <a:t>Books.</a:t>
            </a:r>
          </a:p>
          <a:p>
            <a:r>
              <a:rPr lang="en-US" dirty="0"/>
              <a:t>Vegetable peelings.</a:t>
            </a:r>
          </a:p>
          <a:p>
            <a:r>
              <a:rPr lang="en-US" dirty="0"/>
              <a:t>Plastic Pots.</a:t>
            </a:r>
          </a:p>
        </p:txBody>
      </p:sp>
    </p:spTree>
    <p:extLst>
      <p:ext uri="{BB962C8B-B14F-4D97-AF65-F5344CB8AC3E}">
        <p14:creationId xmlns:p14="http://schemas.microsoft.com/office/powerpoint/2010/main" val="290823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Litter Bugs</a:t>
            </a:r>
          </a:p>
          <a:p>
            <a:r>
              <a:rPr lang="en-US" dirty="0"/>
              <a:t>Use soap and water to thoroughly clean an empty foam egg carton. Allow it to dry completely.</a:t>
            </a:r>
          </a:p>
          <a:p>
            <a:r>
              <a:rPr lang="en-US" dirty="0"/>
              <a:t>Use a pair of scissors to cut off the cups of the clean egg carton.</a:t>
            </a:r>
          </a:p>
          <a:p>
            <a:r>
              <a:rPr lang="en-US" dirty="0"/>
              <a:t>Use recycled material such as foam peanuts, plastic soda bottle lids, sticks and old twist ties to decorate your litter bug.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8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7887-F299-4D8F-9AE8-9285FE08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683A-E3F8-4DE1-94AC-30552166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24577-6119-46FC-8475-44414E48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C9CCEB-CB0A-4E94-9314-356CEEAB2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20" y="1600200"/>
            <a:ext cx="68059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BB3F4-D70F-45A1-A753-042E3B7F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447800"/>
            <a:ext cx="8990197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45072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698DF-F9EB-40AF-AF67-BBBF668C4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094008" cy="53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USING SCRAP MATERIAL to create a new dimension </vt:lpstr>
      <vt:lpstr>Introduction</vt:lpstr>
      <vt:lpstr>PowerPoint Presentation</vt:lpstr>
      <vt:lpstr>For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 Insect with recycled material</dc:title>
  <dc:creator>Sobia</dc:creator>
  <cp:lastModifiedBy>Roohi Jamal</cp:lastModifiedBy>
  <cp:revision>3</cp:revision>
  <dcterms:created xsi:type="dcterms:W3CDTF">2020-05-13T11:41:24Z</dcterms:created>
  <dcterms:modified xsi:type="dcterms:W3CDTF">2020-12-07T15:13:34Z</dcterms:modified>
</cp:coreProperties>
</file>